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62" r:id="rId3"/>
    <p:sldId id="265" r:id="rId4"/>
    <p:sldId id="266" r:id="rId5"/>
    <p:sldId id="270" r:id="rId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11/15/2024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4652209" y="2508891"/>
            <a:ext cx="5154241" cy="110799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r>
              <a:rPr lang="ko-KR" altLang="en-US" sz="5400" b="1" dirty="0">
                <a:effectLst/>
                <a:latin typeface="Noto Sans KR" panose="020B0500000000000000" pitchFamily="34" charset="-128"/>
                <a:ea typeface="Noto Sans KR" panose="020B0500000000000000" pitchFamily="34" charset="-128"/>
              </a:rPr>
              <a:t> </a:t>
            </a:r>
            <a:r>
              <a:rPr lang="en-US" altLang="ko-KR" sz="6600" b="1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it</a:t>
            </a:r>
            <a:endParaRPr lang="en-US" altLang="ko-Kore-KR" sz="660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38912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English1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3746" y="2702110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982334" y="2702110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2533746" y="2685690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2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34E2DE-A1A2-8A37-0342-A76BF5530C76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1236247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58417"/>
            <a:ext cx="9631580" cy="28807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it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은 뒤에 오는 명사구나 명사절을 대신하여 형식상의 주어로 쓰일 수 있다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to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부정사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구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나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종속접속사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that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 이끄는 절이 문장에서 주어 역할을 하는 경우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그 자리에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</a:t>
            </a:r>
            <a:r>
              <a:rPr lang="ko-KR" altLang="en-US" sz="36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3600" spc="-150" dirty="0">
                <a:solidFill>
                  <a:srgbClr val="00B0E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it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쓰고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to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부정사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구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나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that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절은 문장 뒤로 보낸다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677108"/>
            <a:chOff x="1270480" y="602944"/>
            <a:chExt cx="7360975" cy="67710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771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가주어 </a:t>
              </a:r>
              <a:r>
                <a:rPr lang="en-US" altLang="ko-KR" sz="38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it</a:t>
              </a:r>
              <a:endParaRPr lang="ko-Kore-KR" altLang="en-US" sz="38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2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is impossible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live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without the Sun. 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05421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is a great honor for me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receive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this award.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551606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is true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fibers slow down digestion.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850622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8868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Is it necessary (remove / to remove) wisdom teeth?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To apply for the position, (it / that) is essential to speak Russian fluently.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5EA5BD9B-D79D-04C0-2257-24C9A16DEC71}"/>
              </a:ext>
            </a:extLst>
          </p:cNvPr>
          <p:cNvSpPr/>
          <p:nvPr/>
        </p:nvSpPr>
        <p:spPr>
          <a:xfrm>
            <a:off x="5821507" y="1776588"/>
            <a:ext cx="1915724" cy="555567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5EA5BD9B-D79D-04C0-2257-24C9A16DEC71}"/>
              </a:ext>
            </a:extLst>
          </p:cNvPr>
          <p:cNvSpPr/>
          <p:nvPr/>
        </p:nvSpPr>
        <p:spPr>
          <a:xfrm>
            <a:off x="6026661" y="3969828"/>
            <a:ext cx="418101" cy="555567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It was such a great experience (work / to work) with you.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It can’t be true (it / that) she committed the crime.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5EA5BD9B-D79D-04C0-2257-24C9A16DEC71}"/>
              </a:ext>
            </a:extLst>
          </p:cNvPr>
          <p:cNvSpPr/>
          <p:nvPr/>
        </p:nvSpPr>
        <p:spPr>
          <a:xfrm>
            <a:off x="8045471" y="1776257"/>
            <a:ext cx="1520560" cy="555567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5EA5BD9B-D79D-04C0-2257-24C9A16DEC71}"/>
              </a:ext>
            </a:extLst>
          </p:cNvPr>
          <p:cNvSpPr/>
          <p:nvPr/>
        </p:nvSpPr>
        <p:spPr>
          <a:xfrm>
            <a:off x="4880730" y="3971600"/>
            <a:ext cx="869438" cy="555567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</TotalTime>
  <Words>185</Words>
  <Application>Microsoft Office PowerPoint</Application>
  <PresentationFormat>와이드스크린</PresentationFormat>
  <Paragraphs>27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Noto Sans KR</vt:lpstr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이지혜B</cp:lastModifiedBy>
  <cp:revision>33</cp:revision>
  <dcterms:created xsi:type="dcterms:W3CDTF">2024-07-02T00:56:12Z</dcterms:created>
  <dcterms:modified xsi:type="dcterms:W3CDTF">2024-11-15T00:25:51Z</dcterms:modified>
</cp:coreProperties>
</file>